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1" r:id="rId1"/>
  </p:sldMasterIdLst>
  <p:sldIdLst>
    <p:sldId id="256" r:id="rId2"/>
    <p:sldId id="273" r:id="rId3"/>
    <p:sldId id="268" r:id="rId4"/>
    <p:sldId id="282" r:id="rId5"/>
    <p:sldId id="267" r:id="rId6"/>
    <p:sldId id="285" r:id="rId7"/>
    <p:sldId id="284" r:id="rId8"/>
    <p:sldId id="271" r:id="rId9"/>
    <p:sldId id="281" r:id="rId10"/>
    <p:sldId id="275" r:id="rId11"/>
    <p:sldId id="279" r:id="rId12"/>
    <p:sldId id="274" r:id="rId13"/>
    <p:sldId id="283" r:id="rId14"/>
    <p:sldId id="276" r:id="rId15"/>
    <p:sldId id="270" r:id="rId16"/>
    <p:sldId id="280" r:id="rId17"/>
    <p:sldId id="269" r:id="rId18"/>
    <p:sldId id="272" r:id="rId19"/>
    <p:sldId id="277" r:id="rId20"/>
    <p:sldId id="278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103" autoAdjust="0"/>
  </p:normalViewPr>
  <p:slideViewPr>
    <p:cSldViewPr snapToGrid="0">
      <p:cViewPr varScale="1">
        <p:scale>
          <a:sx n="82" d="100"/>
          <a:sy n="82" d="100"/>
        </p:scale>
        <p:origin x="720" y="77"/>
      </p:cViewPr>
      <p:guideLst/>
    </p:cSldViewPr>
  </p:slideViewPr>
  <p:outlineViewPr>
    <p:cViewPr>
      <p:scale>
        <a:sx n="33" d="100"/>
        <a:sy n="33" d="100"/>
      </p:scale>
      <p:origin x="0" y="-1352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emf"/><Relationship Id="rId1" Type="http://schemas.openxmlformats.org/officeDocument/2006/relationships/image" Target="../media/image13.emf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F822AA-EE3C-4CAE-AE3E-56C6BBE9BC23}" type="datetimeFigureOut">
              <a:rPr lang="en-US" smtClean="0"/>
              <a:t>10/7/2020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0963D35E-7C8C-43BB-BB2B-E1433C62DC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070077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F822AA-EE3C-4CAE-AE3E-56C6BBE9BC23}" type="datetimeFigureOut">
              <a:rPr lang="en-US" smtClean="0"/>
              <a:t>10/7/2020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3D35E-7C8C-43BB-BB2B-E1433C62DC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72657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96F822AA-EE3C-4CAE-AE3E-56C6BBE9BC23}" type="datetimeFigureOut">
              <a:rPr lang="en-US" smtClean="0"/>
              <a:t>10/7/2020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0963D35E-7C8C-43BB-BB2B-E1433C62DC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90500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F822AA-EE3C-4CAE-AE3E-56C6BBE9BC23}" type="datetimeFigureOut">
              <a:rPr lang="en-US" smtClean="0"/>
              <a:t>10/7/2020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3D35E-7C8C-43BB-BB2B-E1433C62DC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04653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F822AA-EE3C-4CAE-AE3E-56C6BBE9BC23}" type="datetimeFigureOut">
              <a:rPr lang="en-US" smtClean="0"/>
              <a:t>10/7/2020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3D35E-7C8C-43BB-BB2B-E1433C62DC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23372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F822AA-EE3C-4CAE-AE3E-56C6BBE9BC23}" type="datetimeFigureOut">
              <a:rPr lang="en-US" smtClean="0"/>
              <a:t>10/7/2020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3D35E-7C8C-43BB-BB2B-E1433C62DC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88362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F822AA-EE3C-4CAE-AE3E-56C6BBE9BC23}" type="datetimeFigureOut">
              <a:rPr lang="en-US" smtClean="0"/>
              <a:t>10/7/2020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3D35E-7C8C-43BB-BB2B-E1433C62DC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17374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F822AA-EE3C-4CAE-AE3E-56C6BBE9BC23}" type="datetimeFigureOut">
              <a:rPr lang="en-US" smtClean="0"/>
              <a:t>10/7/2020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3D35E-7C8C-43BB-BB2B-E1433C62DC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011051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F822AA-EE3C-4CAE-AE3E-56C6BBE9BC23}" type="datetimeFigureOut">
              <a:rPr lang="en-US" smtClean="0"/>
              <a:t>10/7/2020</a:t>
            </a:fld>
            <a:endParaRPr lang="en-US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3D35E-7C8C-43BB-BB2B-E1433C62DC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52728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F822AA-EE3C-4CAE-AE3E-56C6BBE9BC23}" type="datetimeFigureOut">
              <a:rPr lang="en-US" smtClean="0"/>
              <a:t>10/7/2020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3D35E-7C8C-43BB-BB2B-E1433C62DC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6172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F822AA-EE3C-4CAE-AE3E-56C6BBE9BC23}" type="datetimeFigureOut">
              <a:rPr lang="en-US" smtClean="0"/>
              <a:t>10/7/2020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3D35E-7C8C-43BB-BB2B-E1433C62DC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43421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F822AA-EE3C-4CAE-AE3E-56C6BBE9BC23}" type="datetimeFigureOut">
              <a:rPr lang="en-US" smtClean="0"/>
              <a:t>10/7/2020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3D35E-7C8C-43BB-BB2B-E1433C62DC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6728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microsoft.com/office/2007/relationships/hdphoto" Target="../media/hdphoto1.wdp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96F822AA-EE3C-4CAE-AE3E-56C6BBE9BC23}" type="datetimeFigureOut">
              <a:rPr lang="en-US" smtClean="0"/>
              <a:t>10/7/2020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0963D35E-7C8C-43BB-BB2B-E1433C62DC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7192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98" r:id="rId7"/>
    <p:sldLayoutId id="2147483699" r:id="rId8"/>
    <p:sldLayoutId id="2147483700" r:id="rId9"/>
    <p:sldLayoutId id="2147483701" r:id="rId10"/>
    <p:sldLayoutId id="2147483702" r:id="rId11"/>
    <p:sldLayoutId id="214748370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8.emf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9.emf"/><Relationship Id="rId4" Type="http://schemas.openxmlformats.org/officeDocument/2006/relationships/oleObject" Target="../embeddings/oleObject2.bin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3" Type="http://schemas.openxmlformats.org/officeDocument/2006/relationships/image" Target="../media/image7.jpeg"/><Relationship Id="rId7" Type="http://schemas.openxmlformats.org/officeDocument/2006/relationships/image" Target="../media/image14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4.bin"/><Relationship Id="rId5" Type="http://schemas.openxmlformats.org/officeDocument/2006/relationships/image" Target="../media/image13.emf"/><Relationship Id="rId4" Type="http://schemas.openxmlformats.org/officeDocument/2006/relationships/oleObject" Target="../embeddings/oleObject3.bin"/><Relationship Id="rId9" Type="http://schemas.openxmlformats.org/officeDocument/2006/relationships/image" Target="../media/image15.emf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g"/><Relationship Id="rId4" Type="http://schemas.openxmlformats.org/officeDocument/2006/relationships/image" Target="../media/image1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0" t="-1000" r="-30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754" y="1982805"/>
            <a:ext cx="11142685" cy="1131450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Holiday Programming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1001026" y="2839452"/>
            <a:ext cx="10127221" cy="3332747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chemeClr val="bg1"/>
                </a:solidFill>
              </a:rPr>
              <a:t>Wednesday, October 7th</a:t>
            </a:r>
            <a:endParaRPr lang="en-US" sz="3200" b="1" dirty="0">
              <a:solidFill>
                <a:schemeClr val="bg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8261" y="5888887"/>
            <a:ext cx="2643739" cy="969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2124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Bedford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308009" y="2019238"/>
            <a:ext cx="3557725" cy="576262"/>
          </a:xfrm>
        </p:spPr>
        <p:txBody>
          <a:bodyPr/>
          <a:lstStyle/>
          <a:p>
            <a:pPr algn="ctr"/>
            <a:r>
              <a:rPr lang="en-US" dirty="0" smtClean="0"/>
              <a:t>Halloween/Fall Events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type="body" sz="half" idx="15"/>
          </p:nvPr>
        </p:nvSpPr>
        <p:spPr>
          <a:xfrm>
            <a:off x="173255" y="3027826"/>
            <a:ext cx="3914113" cy="3359839"/>
          </a:xfrm>
        </p:spPr>
        <p:txBody>
          <a:bodyPr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 smtClean="0"/>
              <a:t>What have you done in the past?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 dirty="0" smtClean="0"/>
              <a:t>Craft/pumpkin carving night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 smtClean="0"/>
              <a:t>What are you doing now?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 dirty="0" smtClean="0"/>
              <a:t>Trick or Treat event in park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1800" dirty="0" smtClean="0"/>
          </a:p>
        </p:txBody>
      </p:sp>
      <p:sp>
        <p:nvSpPr>
          <p:cNvPr id="13" name="Text Placeholder 5"/>
          <p:cNvSpPr>
            <a:spLocks noGrp="1"/>
          </p:cNvSpPr>
          <p:nvPr>
            <p:ph type="body" sz="quarter" idx="3"/>
          </p:nvPr>
        </p:nvSpPr>
        <p:spPr>
          <a:xfrm>
            <a:off x="8111051" y="1559632"/>
            <a:ext cx="3814649" cy="2381431"/>
          </a:xfrm>
        </p:spPr>
        <p:txBody>
          <a:bodyPr/>
          <a:lstStyle/>
          <a:p>
            <a:pPr algn="ctr"/>
            <a:r>
              <a:rPr lang="en-US" dirty="0" smtClean="0"/>
              <a:t>How are modifying these events to make them socially distant and/or compliant with CDC/DOH requirements?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half" idx="16"/>
          </p:nvPr>
        </p:nvSpPr>
        <p:spPr>
          <a:xfrm>
            <a:off x="4087368" y="3027826"/>
            <a:ext cx="3698582" cy="3359839"/>
          </a:xfrm>
        </p:spPr>
        <p:txBody>
          <a:bodyPr>
            <a:normAutofit lnSpcReduction="100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What have you done in the past?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 dirty="0" smtClean="0"/>
              <a:t>Gingerbread house decorating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 dirty="0" smtClean="0"/>
              <a:t>Breakfast with Frosty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 dirty="0" smtClean="0"/>
              <a:t>Letters to Santa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 dirty="0" smtClean="0"/>
              <a:t>Senior Holiday Luncheon</a:t>
            </a:r>
            <a:endParaRPr lang="en-US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What are you doing now?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 dirty="0" smtClean="0"/>
              <a:t>Gingerbread house decorating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 dirty="0" smtClean="0"/>
              <a:t>Letters to Santa</a:t>
            </a:r>
            <a:endParaRPr lang="en-US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4056081" y="2009617"/>
            <a:ext cx="3875135" cy="576262"/>
          </a:xfrm>
        </p:spPr>
        <p:txBody>
          <a:bodyPr/>
          <a:lstStyle/>
          <a:p>
            <a:pPr algn="ctr"/>
            <a:r>
              <a:rPr lang="en-US" dirty="0" smtClean="0"/>
              <a:t>December Holiday Events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half" idx="17"/>
          </p:nvPr>
        </p:nvSpPr>
        <p:spPr>
          <a:xfrm>
            <a:off x="8183880" y="4032504"/>
            <a:ext cx="3326453" cy="1890547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 smtClean="0"/>
              <a:t>Outside events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 smtClean="0"/>
              <a:t>Registration required</a:t>
            </a:r>
            <a:endParaRPr lang="en-US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dirty="0" smtClean="0"/>
          </a:p>
        </p:txBody>
      </p:sp>
    </p:spTree>
    <p:extLst>
      <p:ext uri="{BB962C8B-B14F-4D97-AF65-F5344CB8AC3E}">
        <p14:creationId xmlns:p14="http://schemas.microsoft.com/office/powerpoint/2010/main" val="900915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Eastchester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310896" y="2038489"/>
            <a:ext cx="3420084" cy="576262"/>
          </a:xfrm>
        </p:spPr>
        <p:txBody>
          <a:bodyPr/>
          <a:lstStyle/>
          <a:p>
            <a:pPr algn="ctr"/>
            <a:r>
              <a:rPr lang="en-US" dirty="0" smtClean="0"/>
              <a:t>Halloween/Fall Events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type="body" sz="half" idx="15"/>
          </p:nvPr>
        </p:nvSpPr>
        <p:spPr>
          <a:xfrm>
            <a:off x="310896" y="3027826"/>
            <a:ext cx="3776472" cy="3359839"/>
          </a:xfrm>
        </p:spPr>
        <p:txBody>
          <a:bodyPr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 smtClean="0"/>
              <a:t>What have you done in the past?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 dirty="0"/>
              <a:t>R</a:t>
            </a:r>
            <a:r>
              <a:rPr lang="en-US" sz="1800" dirty="0" smtClean="0"/>
              <a:t>ag-a-muffin parade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 dirty="0" smtClean="0"/>
              <a:t>Trunk </a:t>
            </a:r>
            <a:r>
              <a:rPr lang="en-US" sz="1800" dirty="0"/>
              <a:t>or Treat </a:t>
            </a:r>
            <a:endParaRPr lang="en-US" sz="18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 smtClean="0"/>
              <a:t>What </a:t>
            </a:r>
            <a:r>
              <a:rPr lang="en-US" sz="1800" dirty="0"/>
              <a:t>are you doing now</a:t>
            </a:r>
            <a:r>
              <a:rPr lang="en-US" sz="1800" dirty="0" smtClean="0"/>
              <a:t>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 smtClean="0"/>
              <a:t>Virtual Pumpkin Design via Instagram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 smtClean="0"/>
              <a:t>Virtual Costume Contest via Instagram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 smtClean="0"/>
              <a:t>Drive-In Movies</a:t>
            </a:r>
            <a:endParaRPr lang="en-US" sz="16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1800" dirty="0" smtClean="0"/>
          </a:p>
        </p:txBody>
      </p:sp>
      <p:sp>
        <p:nvSpPr>
          <p:cNvPr id="13" name="Text Placeholder 5"/>
          <p:cNvSpPr>
            <a:spLocks noGrp="1"/>
          </p:cNvSpPr>
          <p:nvPr>
            <p:ph type="body" sz="quarter" idx="3"/>
          </p:nvPr>
        </p:nvSpPr>
        <p:spPr>
          <a:xfrm>
            <a:off x="8111051" y="1559632"/>
            <a:ext cx="3843525" cy="2381431"/>
          </a:xfrm>
        </p:spPr>
        <p:txBody>
          <a:bodyPr/>
          <a:lstStyle/>
          <a:p>
            <a:pPr algn="ctr"/>
            <a:r>
              <a:rPr lang="en-US" dirty="0" smtClean="0"/>
              <a:t>How are modifying these events to make them socially distant and/or compliant with CDC/DOH requirements?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half" idx="16"/>
          </p:nvPr>
        </p:nvSpPr>
        <p:spPr>
          <a:xfrm>
            <a:off x="4087368" y="3027826"/>
            <a:ext cx="3698582" cy="3359839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What have you done in the past?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 dirty="0" smtClean="0"/>
              <a:t>Santa Stop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 dirty="0" smtClean="0"/>
              <a:t>Gingerbread House Design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 dirty="0" smtClean="0"/>
              <a:t>Holiday Tree Lighting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 dirty="0" smtClean="0"/>
              <a:t>Hanukkah </a:t>
            </a:r>
            <a:r>
              <a:rPr lang="en-US" sz="1800" dirty="0" err="1" smtClean="0"/>
              <a:t>Gelt</a:t>
            </a:r>
            <a:r>
              <a:rPr lang="en-US" sz="1800" dirty="0" smtClean="0"/>
              <a:t> Drop</a:t>
            </a:r>
            <a:endParaRPr lang="en-US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What are you doing now?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 dirty="0" smtClean="0"/>
              <a:t>Drive-In Holiday Movie</a:t>
            </a:r>
          </a:p>
          <a:p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4056082" y="2038495"/>
            <a:ext cx="3865510" cy="576262"/>
          </a:xfrm>
        </p:spPr>
        <p:txBody>
          <a:bodyPr/>
          <a:lstStyle/>
          <a:p>
            <a:pPr algn="ctr"/>
            <a:r>
              <a:rPr lang="en-US" dirty="0" smtClean="0"/>
              <a:t>December Holiday Events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half" idx="17"/>
          </p:nvPr>
        </p:nvSpPr>
        <p:spPr>
          <a:xfrm>
            <a:off x="8183880" y="4032504"/>
            <a:ext cx="3326453" cy="1890547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 smtClean="0"/>
              <a:t>Santa will be inside inflatable snow globe for safe picture taking </a:t>
            </a:r>
          </a:p>
        </p:txBody>
      </p:sp>
    </p:spTree>
    <p:extLst>
      <p:ext uri="{BB962C8B-B14F-4D97-AF65-F5344CB8AC3E}">
        <p14:creationId xmlns:p14="http://schemas.microsoft.com/office/powerpoint/2010/main" val="3503441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42542465"/>
              </p:ext>
            </p:extLst>
          </p:nvPr>
        </p:nvGraphicFramePr>
        <p:xfrm>
          <a:off x="3303803" y="0"/>
          <a:ext cx="5291556" cy="68478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8" name="Acrobat Document" r:id="rId4" imgW="3886052" imgH="5029200" progId="AcroExch.Document.DC">
                  <p:embed/>
                </p:oleObj>
              </mc:Choice>
              <mc:Fallback>
                <p:oleObj name="Acrobat Document" r:id="rId4" imgW="3886052" imgH="502920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303803" y="0"/>
                        <a:ext cx="5291556" cy="684789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7041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Greenwich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433137" y="2019240"/>
            <a:ext cx="3297843" cy="576262"/>
          </a:xfrm>
        </p:spPr>
        <p:txBody>
          <a:bodyPr/>
          <a:lstStyle/>
          <a:p>
            <a:pPr algn="ctr"/>
            <a:r>
              <a:rPr lang="en-US" dirty="0" smtClean="0"/>
              <a:t>Halloween/Fall Events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type="body" sz="half" idx="15"/>
          </p:nvPr>
        </p:nvSpPr>
        <p:spPr>
          <a:xfrm>
            <a:off x="660946" y="3027826"/>
            <a:ext cx="3426422" cy="3359839"/>
          </a:xfrm>
        </p:spPr>
        <p:txBody>
          <a:bodyPr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 smtClean="0"/>
              <a:t>What have you done in the past?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 dirty="0" smtClean="0"/>
              <a:t>Halloween Party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 smtClean="0"/>
              <a:t>What are you planning now?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 dirty="0" smtClean="0"/>
              <a:t>Pumpkin Decorating Contest</a:t>
            </a:r>
            <a:endParaRPr lang="en-US" sz="18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1800" dirty="0"/>
          </a:p>
        </p:txBody>
      </p:sp>
      <p:sp>
        <p:nvSpPr>
          <p:cNvPr id="13" name="Text Placeholder 5"/>
          <p:cNvSpPr>
            <a:spLocks noGrp="1"/>
          </p:cNvSpPr>
          <p:nvPr>
            <p:ph type="body" sz="quarter" idx="3"/>
          </p:nvPr>
        </p:nvSpPr>
        <p:spPr>
          <a:xfrm>
            <a:off x="8111051" y="1559632"/>
            <a:ext cx="3872401" cy="2381431"/>
          </a:xfrm>
        </p:spPr>
        <p:txBody>
          <a:bodyPr/>
          <a:lstStyle/>
          <a:p>
            <a:pPr algn="ctr"/>
            <a:r>
              <a:rPr lang="en-US" dirty="0" smtClean="0"/>
              <a:t>How are modifying these events to make them socially distant and/or compliant with CDC/DOH requirements?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half" idx="16"/>
          </p:nvPr>
        </p:nvSpPr>
        <p:spPr>
          <a:xfrm>
            <a:off x="4412470" y="3027826"/>
            <a:ext cx="3373480" cy="2913513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What have you done in the past?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 dirty="0" smtClean="0"/>
              <a:t>TBA</a:t>
            </a:r>
            <a:endParaRPr lang="en-US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What are you doing now?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 dirty="0" smtClean="0"/>
              <a:t>TBA</a:t>
            </a:r>
            <a:endParaRPr lang="en-US" sz="1800" dirty="0"/>
          </a:p>
          <a:p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4087368" y="2019240"/>
            <a:ext cx="3891975" cy="576262"/>
          </a:xfrm>
        </p:spPr>
        <p:txBody>
          <a:bodyPr/>
          <a:lstStyle/>
          <a:p>
            <a:r>
              <a:rPr lang="en-US" dirty="0" smtClean="0"/>
              <a:t>December Holiday Events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half" idx="17"/>
          </p:nvPr>
        </p:nvSpPr>
        <p:spPr>
          <a:xfrm>
            <a:off x="8183880" y="4032504"/>
            <a:ext cx="3326453" cy="1890547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 smtClean="0"/>
              <a:t>TBA</a:t>
            </a:r>
          </a:p>
        </p:txBody>
      </p:sp>
    </p:spTree>
    <p:extLst>
      <p:ext uri="{BB962C8B-B14F-4D97-AF65-F5344CB8AC3E}">
        <p14:creationId xmlns:p14="http://schemas.microsoft.com/office/powerpoint/2010/main" val="2553839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19559249"/>
              </p:ext>
            </p:extLst>
          </p:nvPr>
        </p:nvGraphicFramePr>
        <p:xfrm>
          <a:off x="3162968" y="46757"/>
          <a:ext cx="5240921" cy="67823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8" name="Acrobat Document" r:id="rId4" imgW="3886052" imgH="5029200" progId="AcroExch.Document.DC">
                  <p:embed/>
                </p:oleObj>
              </mc:Choice>
              <mc:Fallback>
                <p:oleObj name="Acrobat Document" r:id="rId4" imgW="3886052" imgH="502920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162968" y="46757"/>
                        <a:ext cx="5240921" cy="678236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04069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Lewisboro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433137" y="2019240"/>
            <a:ext cx="3297843" cy="576262"/>
          </a:xfrm>
        </p:spPr>
        <p:txBody>
          <a:bodyPr/>
          <a:lstStyle/>
          <a:p>
            <a:pPr algn="ctr"/>
            <a:r>
              <a:rPr lang="en-US" dirty="0" smtClean="0"/>
              <a:t>Halloween/Fall Events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type="body" sz="half" idx="15"/>
          </p:nvPr>
        </p:nvSpPr>
        <p:spPr>
          <a:xfrm>
            <a:off x="660946" y="3027826"/>
            <a:ext cx="3426422" cy="3359839"/>
          </a:xfrm>
        </p:spPr>
        <p:txBody>
          <a:bodyPr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 smtClean="0"/>
              <a:t>What have you done in the past?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 dirty="0" smtClean="0"/>
              <a:t>Fall Fun Fest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 smtClean="0"/>
              <a:t>What are you planning now?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 dirty="0" smtClean="0"/>
              <a:t>Thru </a:t>
            </a:r>
            <a:r>
              <a:rPr lang="en-US" sz="1800" dirty="0"/>
              <a:t>Trunk or Treat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 dirty="0"/>
              <a:t>Drive-In Movie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 dirty="0"/>
              <a:t>Cookie Decorating (Outside)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1800" dirty="0"/>
          </a:p>
        </p:txBody>
      </p:sp>
      <p:sp>
        <p:nvSpPr>
          <p:cNvPr id="13" name="Text Placeholder 5"/>
          <p:cNvSpPr>
            <a:spLocks noGrp="1"/>
          </p:cNvSpPr>
          <p:nvPr>
            <p:ph type="body" sz="quarter" idx="3"/>
          </p:nvPr>
        </p:nvSpPr>
        <p:spPr>
          <a:xfrm>
            <a:off x="8111051" y="1559632"/>
            <a:ext cx="3872401" cy="2381431"/>
          </a:xfrm>
        </p:spPr>
        <p:txBody>
          <a:bodyPr/>
          <a:lstStyle/>
          <a:p>
            <a:pPr algn="ctr"/>
            <a:r>
              <a:rPr lang="en-US" dirty="0" smtClean="0"/>
              <a:t>How are modifying these events to make them socially distant and/or compliant with CDC/DOH requirements?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half" idx="16"/>
          </p:nvPr>
        </p:nvSpPr>
        <p:spPr>
          <a:xfrm>
            <a:off x="4412470" y="3027826"/>
            <a:ext cx="3373480" cy="2913513"/>
          </a:xfrm>
        </p:spPr>
        <p:txBody>
          <a:bodyPr>
            <a:normAutofit lnSpcReduction="100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What have you done in the past?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 dirty="0" smtClean="0"/>
              <a:t>Santa </a:t>
            </a:r>
            <a:r>
              <a:rPr lang="en-US" sz="1800" dirty="0"/>
              <a:t>Breakfast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 dirty="0"/>
              <a:t>Santa Letters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 dirty="0"/>
              <a:t>Holiday Babysitting for Shoppers and </a:t>
            </a:r>
            <a:r>
              <a:rPr lang="en-US" sz="1800" dirty="0" smtClean="0"/>
              <a:t>Wrappers</a:t>
            </a:r>
            <a:endParaRPr lang="en-US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What are you doing now?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 dirty="0" smtClean="0"/>
              <a:t>Santa Letters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 dirty="0" smtClean="0"/>
              <a:t>Santa Parade</a:t>
            </a:r>
            <a:endParaRPr lang="en-US" sz="1800" dirty="0"/>
          </a:p>
          <a:p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4087368" y="2019240"/>
            <a:ext cx="3891975" cy="576262"/>
          </a:xfrm>
        </p:spPr>
        <p:txBody>
          <a:bodyPr/>
          <a:lstStyle/>
          <a:p>
            <a:r>
              <a:rPr lang="en-US" dirty="0" smtClean="0"/>
              <a:t>December Holiday Events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half" idx="17"/>
          </p:nvPr>
        </p:nvSpPr>
        <p:spPr>
          <a:xfrm>
            <a:off x="8183880" y="4032504"/>
            <a:ext cx="3326453" cy="1890547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 smtClean="0"/>
              <a:t>Holding events outdoors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 smtClean="0"/>
              <a:t>Limited numbers of attendees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 smtClean="0"/>
              <a:t>Trying to be creative as can be!</a:t>
            </a:r>
          </a:p>
        </p:txBody>
      </p:sp>
    </p:spTree>
    <p:extLst>
      <p:ext uri="{BB962C8B-B14F-4D97-AF65-F5344CB8AC3E}">
        <p14:creationId xmlns:p14="http://schemas.microsoft.com/office/powerpoint/2010/main" val="1737745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 Castle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173255" y="1999988"/>
            <a:ext cx="3557725" cy="576262"/>
          </a:xfrm>
        </p:spPr>
        <p:txBody>
          <a:bodyPr/>
          <a:lstStyle/>
          <a:p>
            <a:pPr algn="ctr"/>
            <a:r>
              <a:rPr lang="en-US" dirty="0" smtClean="0"/>
              <a:t>Halloween/Fall Events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type="body" sz="half" idx="15"/>
          </p:nvPr>
        </p:nvSpPr>
        <p:spPr>
          <a:xfrm>
            <a:off x="0" y="2742072"/>
            <a:ext cx="4167739" cy="3645593"/>
          </a:xfrm>
        </p:spPr>
        <p:txBody>
          <a:bodyPr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 smtClean="0"/>
              <a:t>What have you done in the past?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 dirty="0" smtClean="0"/>
              <a:t>Ragamuffin Parade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 dirty="0" smtClean="0"/>
              <a:t>Kid’s movie night (Hocus Pocus)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 dirty="0" smtClean="0"/>
              <a:t>Rocky Horror Picture Show viewing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 dirty="0" smtClean="0"/>
              <a:t>Senior Thanksgiving Luncheon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 dirty="0" smtClean="0"/>
              <a:t>Parent’s Night Out </a:t>
            </a:r>
          </a:p>
          <a:p>
            <a:r>
              <a:rPr lang="en-US" sz="1800" dirty="0" smtClean="0"/>
              <a:t>What are you doing now?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 dirty="0" smtClean="0"/>
              <a:t>Scarecrow Building event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 dirty="0" smtClean="0"/>
              <a:t>Virtual Halloween parade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 dirty="0" smtClean="0"/>
              <a:t>Drive-in movie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1800" dirty="0" smtClean="0"/>
          </a:p>
        </p:txBody>
      </p:sp>
      <p:sp>
        <p:nvSpPr>
          <p:cNvPr id="13" name="Text Placeholder 5"/>
          <p:cNvSpPr>
            <a:spLocks noGrp="1"/>
          </p:cNvSpPr>
          <p:nvPr>
            <p:ph type="body" sz="quarter" idx="3"/>
          </p:nvPr>
        </p:nvSpPr>
        <p:spPr>
          <a:xfrm>
            <a:off x="8111052" y="1559632"/>
            <a:ext cx="3824274" cy="2381431"/>
          </a:xfrm>
        </p:spPr>
        <p:txBody>
          <a:bodyPr/>
          <a:lstStyle/>
          <a:p>
            <a:pPr algn="ctr"/>
            <a:r>
              <a:rPr lang="en-US" dirty="0" smtClean="0"/>
              <a:t>How are modifying these events to make them socially distant and/or compliant with CDC/DOH requirements?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half" idx="16"/>
          </p:nvPr>
        </p:nvSpPr>
        <p:spPr>
          <a:xfrm>
            <a:off x="4222122" y="2761330"/>
            <a:ext cx="3698582" cy="3626335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What have you done in the past?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 dirty="0" smtClean="0"/>
              <a:t>Letters to Santa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What are you doing now?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 dirty="0" smtClean="0"/>
              <a:t>Letters to Santa</a:t>
            </a:r>
            <a:endParaRPr lang="en-US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4100363" y="2009617"/>
            <a:ext cx="3888606" cy="576262"/>
          </a:xfrm>
        </p:spPr>
        <p:txBody>
          <a:bodyPr/>
          <a:lstStyle/>
          <a:p>
            <a:pPr algn="ctr"/>
            <a:r>
              <a:rPr lang="en-US" dirty="0" smtClean="0"/>
              <a:t>December Holiday Events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half" idx="17"/>
          </p:nvPr>
        </p:nvSpPr>
        <p:spPr>
          <a:xfrm>
            <a:off x="8183880" y="4032504"/>
            <a:ext cx="3326453" cy="1890547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 smtClean="0"/>
              <a:t>Virtual parade with picture submissions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 smtClean="0"/>
              <a:t>Outdoor activities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 smtClean="0"/>
              <a:t>Limited enrollment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 smtClean="0"/>
              <a:t>Take-home kits</a:t>
            </a:r>
            <a:endParaRPr lang="en-US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dirty="0" smtClean="0"/>
          </a:p>
        </p:txBody>
      </p:sp>
    </p:spTree>
    <p:extLst>
      <p:ext uri="{BB962C8B-B14F-4D97-AF65-F5344CB8AC3E}">
        <p14:creationId xmlns:p14="http://schemas.microsoft.com/office/powerpoint/2010/main" val="2581377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6960" y="0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1969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ramapo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231006" y="2028863"/>
            <a:ext cx="3557725" cy="576262"/>
          </a:xfrm>
        </p:spPr>
        <p:txBody>
          <a:bodyPr/>
          <a:lstStyle/>
          <a:p>
            <a:pPr algn="ctr"/>
            <a:r>
              <a:rPr lang="en-US" dirty="0" smtClean="0"/>
              <a:t>Halloween/Fall Events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type="body" sz="half" idx="15"/>
          </p:nvPr>
        </p:nvSpPr>
        <p:spPr>
          <a:xfrm>
            <a:off x="173255" y="3027826"/>
            <a:ext cx="3914113" cy="3359839"/>
          </a:xfrm>
        </p:spPr>
        <p:txBody>
          <a:bodyPr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 smtClean="0"/>
              <a:t>What have you done in the past?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 dirty="0" smtClean="0"/>
              <a:t>Halloween Event &amp; Pumpkin Patch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 dirty="0" smtClean="0"/>
              <a:t>Trunk or Treat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 dirty="0" smtClean="0"/>
              <a:t>Movie Screening</a:t>
            </a:r>
          </a:p>
          <a:p>
            <a:r>
              <a:rPr lang="en-US" sz="1800" dirty="0" smtClean="0"/>
              <a:t>What are you doing now?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 dirty="0" smtClean="0"/>
              <a:t>Halloween Event outside with no inflatables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 dirty="0" smtClean="0"/>
              <a:t>Pumpkin decorations at home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1800" dirty="0" smtClean="0"/>
          </a:p>
        </p:txBody>
      </p:sp>
      <p:sp>
        <p:nvSpPr>
          <p:cNvPr id="13" name="Text Placeholder 5"/>
          <p:cNvSpPr>
            <a:spLocks noGrp="1"/>
          </p:cNvSpPr>
          <p:nvPr>
            <p:ph type="body" sz="quarter" idx="3"/>
          </p:nvPr>
        </p:nvSpPr>
        <p:spPr>
          <a:xfrm>
            <a:off x="8111052" y="1559632"/>
            <a:ext cx="3853150" cy="2381431"/>
          </a:xfrm>
        </p:spPr>
        <p:txBody>
          <a:bodyPr/>
          <a:lstStyle/>
          <a:p>
            <a:pPr algn="ctr"/>
            <a:r>
              <a:rPr lang="en-US" dirty="0" smtClean="0"/>
              <a:t>How are modifying these events to make them socially distant and/or compliant with CDC/DOH requirements?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half" idx="16"/>
          </p:nvPr>
        </p:nvSpPr>
        <p:spPr>
          <a:xfrm>
            <a:off x="4087368" y="3027826"/>
            <a:ext cx="3698582" cy="3359839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What have you done in the past?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 dirty="0" smtClean="0"/>
              <a:t>Pizza with Santa</a:t>
            </a:r>
            <a:endParaRPr lang="en-US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What are you doing now?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 dirty="0" smtClean="0"/>
              <a:t>Pizza with Santa with no inflatables, two </a:t>
            </a:r>
            <a:r>
              <a:rPr lang="en-US" sz="1800" dirty="0" err="1" smtClean="0"/>
              <a:t>seatings</a:t>
            </a:r>
            <a:r>
              <a:rPr lang="en-US" sz="1800" dirty="0" smtClean="0"/>
              <a:t>, photos with masks</a:t>
            </a:r>
            <a:endParaRPr lang="en-US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4109988" y="2038492"/>
            <a:ext cx="3858843" cy="576262"/>
          </a:xfrm>
        </p:spPr>
        <p:txBody>
          <a:bodyPr/>
          <a:lstStyle/>
          <a:p>
            <a:pPr algn="ctr"/>
            <a:r>
              <a:rPr lang="en-US" dirty="0" smtClean="0"/>
              <a:t>December Holiday Events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half" idx="17"/>
          </p:nvPr>
        </p:nvSpPr>
        <p:spPr>
          <a:xfrm>
            <a:off x="8183880" y="4032504"/>
            <a:ext cx="3326453" cy="1890547"/>
          </a:xfrm>
        </p:spPr>
        <p:txBody>
          <a:bodyPr>
            <a:normAutofit fontScale="92500" lnSpcReduction="200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 smtClean="0"/>
              <a:t>No Inflatables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 smtClean="0"/>
              <a:t>Outside events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 smtClean="0"/>
              <a:t>Pumpkin decorating at home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 smtClean="0"/>
              <a:t>Social Distancing/Masks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 smtClean="0"/>
              <a:t>Multiple </a:t>
            </a:r>
            <a:r>
              <a:rPr lang="en-US" sz="1800" dirty="0" err="1" smtClean="0"/>
              <a:t>seatings</a:t>
            </a:r>
            <a:endParaRPr lang="en-US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dirty="0" smtClean="0"/>
          </a:p>
        </p:txBody>
      </p:sp>
    </p:spTree>
    <p:extLst>
      <p:ext uri="{BB962C8B-B14F-4D97-AF65-F5344CB8AC3E}">
        <p14:creationId xmlns:p14="http://schemas.microsoft.com/office/powerpoint/2010/main" val="3053364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6560" y="16151"/>
            <a:ext cx="4874710" cy="6841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3336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Rye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173255" y="1999988"/>
            <a:ext cx="3557725" cy="576262"/>
          </a:xfrm>
        </p:spPr>
        <p:txBody>
          <a:bodyPr/>
          <a:lstStyle/>
          <a:p>
            <a:pPr algn="ctr"/>
            <a:r>
              <a:rPr lang="en-US" dirty="0" smtClean="0"/>
              <a:t>Halloween/Fall Events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type="body" sz="half" idx="15"/>
          </p:nvPr>
        </p:nvSpPr>
        <p:spPr>
          <a:xfrm>
            <a:off x="173255" y="2761330"/>
            <a:ext cx="3914113" cy="3626335"/>
          </a:xfrm>
        </p:spPr>
        <p:txBody>
          <a:bodyPr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 smtClean="0"/>
              <a:t>What have you done in the past?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 dirty="0" smtClean="0"/>
              <a:t>Halloween Window Painting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 dirty="0" smtClean="0"/>
              <a:t>Turkey Trot</a:t>
            </a:r>
          </a:p>
          <a:p>
            <a:r>
              <a:rPr lang="en-US" sz="1800" dirty="0" smtClean="0"/>
              <a:t>What are you doing now?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 dirty="0" smtClean="0"/>
              <a:t>Halloween Crawl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 dirty="0" smtClean="0"/>
              <a:t>Drive-In Movie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1800" dirty="0" smtClean="0"/>
          </a:p>
        </p:txBody>
      </p:sp>
      <p:sp>
        <p:nvSpPr>
          <p:cNvPr id="13" name="Text Placeholder 5"/>
          <p:cNvSpPr>
            <a:spLocks noGrp="1"/>
          </p:cNvSpPr>
          <p:nvPr>
            <p:ph type="body" sz="quarter" idx="3"/>
          </p:nvPr>
        </p:nvSpPr>
        <p:spPr>
          <a:xfrm>
            <a:off x="8111052" y="1540382"/>
            <a:ext cx="3824274" cy="2381431"/>
          </a:xfrm>
        </p:spPr>
        <p:txBody>
          <a:bodyPr/>
          <a:lstStyle/>
          <a:p>
            <a:pPr algn="ctr"/>
            <a:r>
              <a:rPr lang="en-US" dirty="0" smtClean="0"/>
              <a:t>How are modifying these events to make them socially distant and/or compliant with CDC/DOH requirements?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half" idx="16"/>
          </p:nvPr>
        </p:nvSpPr>
        <p:spPr>
          <a:xfrm>
            <a:off x="4087368" y="2761330"/>
            <a:ext cx="3698582" cy="3626335"/>
          </a:xfrm>
        </p:spPr>
        <p:txBody>
          <a:bodyPr>
            <a:normAutofit fontScale="92500" lnSpcReduction="200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What have you done in the past?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 dirty="0" smtClean="0"/>
              <a:t>Santa Calling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 dirty="0" smtClean="0"/>
              <a:t>Breakfast with Santa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 dirty="0" smtClean="0"/>
              <a:t>Holiday Bonfire &amp; Sing-a-long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 dirty="0" smtClean="0"/>
              <a:t>Dear Santa Letters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 dirty="0" smtClean="0"/>
              <a:t>Family Fun Days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 dirty="0" smtClean="0"/>
              <a:t>Indoor camps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 dirty="0" smtClean="0"/>
              <a:t>Shows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 dirty="0" smtClean="0"/>
              <a:t>Ice Cream Social</a:t>
            </a:r>
            <a:endParaRPr lang="en-US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What are you doing now?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 dirty="0" smtClean="0"/>
              <a:t>Gingerbread house decorating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 dirty="0" smtClean="0"/>
              <a:t>Letters to Santa</a:t>
            </a:r>
            <a:endParaRPr lang="en-US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4056081" y="2009617"/>
            <a:ext cx="3875135" cy="576262"/>
          </a:xfrm>
        </p:spPr>
        <p:txBody>
          <a:bodyPr/>
          <a:lstStyle/>
          <a:p>
            <a:pPr algn="ctr"/>
            <a:r>
              <a:rPr lang="en-US" dirty="0" smtClean="0"/>
              <a:t>December Holiday Events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half" idx="17"/>
          </p:nvPr>
        </p:nvSpPr>
        <p:spPr>
          <a:xfrm>
            <a:off x="8183880" y="4032504"/>
            <a:ext cx="3326453" cy="1890547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 smtClean="0"/>
              <a:t>Rotating groups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 smtClean="0"/>
              <a:t>Limited registration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 smtClean="0"/>
              <a:t>Calls will be made from home instead of at Rec.</a:t>
            </a:r>
          </a:p>
        </p:txBody>
      </p:sp>
    </p:spTree>
    <p:extLst>
      <p:ext uri="{BB962C8B-B14F-4D97-AF65-F5344CB8AC3E}">
        <p14:creationId xmlns:p14="http://schemas.microsoft.com/office/powerpoint/2010/main" val="2040676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1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1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1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10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10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5824" y="297581"/>
            <a:ext cx="6170596" cy="6170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1080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Scarsdale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173255" y="1999988"/>
            <a:ext cx="3557725" cy="576262"/>
          </a:xfrm>
        </p:spPr>
        <p:txBody>
          <a:bodyPr/>
          <a:lstStyle/>
          <a:p>
            <a:pPr algn="ctr"/>
            <a:r>
              <a:rPr lang="en-US" dirty="0" smtClean="0"/>
              <a:t>Halloween/Fall Events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type="body" sz="half" idx="15"/>
          </p:nvPr>
        </p:nvSpPr>
        <p:spPr>
          <a:xfrm>
            <a:off x="173255" y="2690941"/>
            <a:ext cx="3914113" cy="3359839"/>
          </a:xfrm>
        </p:spPr>
        <p:txBody>
          <a:bodyPr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 smtClean="0"/>
              <a:t>What have you done in the past?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 dirty="0" smtClean="0"/>
              <a:t>Fall Festival/Scarecrow Making Contest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 dirty="0" smtClean="0"/>
              <a:t>Halloween Window Painting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 dirty="0" smtClean="0"/>
              <a:t>Halloween Costume Parade</a:t>
            </a:r>
          </a:p>
          <a:p>
            <a:r>
              <a:rPr lang="en-US" sz="1800" dirty="0" smtClean="0"/>
              <a:t>What are you doing now?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 dirty="0" smtClean="0"/>
              <a:t>Fall Festival/Scarecrow Making Contest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 dirty="0" smtClean="0"/>
              <a:t>Halloween Window Painting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 dirty="0" smtClean="0"/>
              <a:t>Possible Virtual Costume Contest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1800" dirty="0" smtClean="0"/>
          </a:p>
        </p:txBody>
      </p:sp>
      <p:sp>
        <p:nvSpPr>
          <p:cNvPr id="13" name="Text Placeholder 5"/>
          <p:cNvSpPr>
            <a:spLocks noGrp="1"/>
          </p:cNvSpPr>
          <p:nvPr>
            <p:ph type="body" sz="quarter" idx="3"/>
          </p:nvPr>
        </p:nvSpPr>
        <p:spPr>
          <a:xfrm>
            <a:off x="8111052" y="1559632"/>
            <a:ext cx="3910902" cy="2381431"/>
          </a:xfrm>
        </p:spPr>
        <p:txBody>
          <a:bodyPr/>
          <a:lstStyle/>
          <a:p>
            <a:pPr algn="ctr"/>
            <a:r>
              <a:rPr lang="en-US" dirty="0" smtClean="0"/>
              <a:t>How are modifying these events to make them socially distant and/or compliant with CDC/DOH requirements?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half" idx="16"/>
          </p:nvPr>
        </p:nvSpPr>
        <p:spPr>
          <a:xfrm>
            <a:off x="4087368" y="2719819"/>
            <a:ext cx="3698582" cy="3359839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What have you done in the past?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 dirty="0" smtClean="0"/>
              <a:t>Breakfast with Santa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 dirty="0" smtClean="0"/>
              <a:t>Holiday Tree Lighting</a:t>
            </a:r>
            <a:endParaRPr lang="en-US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What are you doing now?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 dirty="0" smtClean="0"/>
              <a:t>Holiday </a:t>
            </a:r>
            <a:r>
              <a:rPr lang="en-US" sz="1800" smtClean="0"/>
              <a:t>Tree Lighting</a:t>
            </a:r>
            <a:endParaRPr lang="en-US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4056082" y="2009617"/>
            <a:ext cx="3884760" cy="576262"/>
          </a:xfrm>
        </p:spPr>
        <p:txBody>
          <a:bodyPr/>
          <a:lstStyle/>
          <a:p>
            <a:pPr algn="ctr"/>
            <a:r>
              <a:rPr lang="en-US" dirty="0" smtClean="0"/>
              <a:t>December Holiday Events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half" idx="17"/>
          </p:nvPr>
        </p:nvSpPr>
        <p:spPr>
          <a:xfrm>
            <a:off x="8183880" y="4032504"/>
            <a:ext cx="3655708" cy="1890547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 smtClean="0"/>
              <a:t>Pre-registration required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 smtClean="0"/>
              <a:t>Stations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 smtClean="0"/>
              <a:t>Social Distancing/Sanitizing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 smtClean="0"/>
              <a:t>Multiple Sessions</a:t>
            </a:r>
            <a:endParaRPr lang="en-US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dirty="0" smtClean="0"/>
          </a:p>
        </p:txBody>
      </p:sp>
    </p:spTree>
    <p:extLst>
      <p:ext uri="{BB962C8B-B14F-4D97-AF65-F5344CB8AC3E}">
        <p14:creationId xmlns:p14="http://schemas.microsoft.com/office/powerpoint/2010/main" val="1080247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Sleepy Hollow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173255" y="1999988"/>
            <a:ext cx="3557725" cy="576262"/>
          </a:xfrm>
        </p:spPr>
        <p:txBody>
          <a:bodyPr/>
          <a:lstStyle/>
          <a:p>
            <a:pPr algn="ctr"/>
            <a:r>
              <a:rPr lang="en-US" dirty="0" smtClean="0"/>
              <a:t>Halloween/Fall Events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type="body" sz="half" idx="15"/>
          </p:nvPr>
        </p:nvSpPr>
        <p:spPr>
          <a:xfrm>
            <a:off x="173255" y="2761330"/>
            <a:ext cx="3914113" cy="3626335"/>
          </a:xfrm>
        </p:spPr>
        <p:txBody>
          <a:bodyPr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 smtClean="0"/>
              <a:t>What have you done in the past?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 dirty="0" smtClean="0"/>
              <a:t>Two-day hayride &amp; block party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 dirty="0" smtClean="0"/>
              <a:t>Kid’s parade</a:t>
            </a:r>
          </a:p>
          <a:p>
            <a:r>
              <a:rPr lang="en-US" sz="1800" dirty="0" smtClean="0"/>
              <a:t>What are you doing now?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 smtClean="0"/>
              <a:t>Halloween House Decorating Contest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 smtClean="0"/>
              <a:t>Halloween Drawing Contest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 smtClean="0"/>
              <a:t>Pumpkin Decorating w/ hayride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 smtClean="0"/>
              <a:t>Drive-In Halloween Movie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 smtClean="0"/>
              <a:t>Halloween Photo booth &amp; Pony Rides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 smtClean="0"/>
              <a:t>Truck or Treat</a:t>
            </a:r>
            <a:endParaRPr lang="en-US" sz="16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1800" dirty="0" smtClean="0"/>
          </a:p>
        </p:txBody>
      </p:sp>
      <p:sp>
        <p:nvSpPr>
          <p:cNvPr id="13" name="Text Placeholder 5"/>
          <p:cNvSpPr>
            <a:spLocks noGrp="1"/>
          </p:cNvSpPr>
          <p:nvPr>
            <p:ph type="body" sz="quarter" idx="3"/>
          </p:nvPr>
        </p:nvSpPr>
        <p:spPr>
          <a:xfrm>
            <a:off x="8111051" y="1559632"/>
            <a:ext cx="3862775" cy="2381431"/>
          </a:xfrm>
        </p:spPr>
        <p:txBody>
          <a:bodyPr/>
          <a:lstStyle/>
          <a:p>
            <a:pPr algn="ctr"/>
            <a:r>
              <a:rPr lang="en-US" dirty="0" smtClean="0"/>
              <a:t>How are modifying these events to make them socially distant and/or compliant with CDC/DOH requirements?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half" idx="16"/>
          </p:nvPr>
        </p:nvSpPr>
        <p:spPr>
          <a:xfrm>
            <a:off x="4087368" y="2770959"/>
            <a:ext cx="3698582" cy="3616707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What have you done in the past?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 dirty="0" smtClean="0"/>
              <a:t>TBA</a:t>
            </a:r>
            <a:endParaRPr lang="en-US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What are you doing now?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 dirty="0" smtClean="0"/>
              <a:t>TBA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4056082" y="2009617"/>
            <a:ext cx="3884760" cy="576262"/>
          </a:xfrm>
        </p:spPr>
        <p:txBody>
          <a:bodyPr/>
          <a:lstStyle/>
          <a:p>
            <a:pPr algn="ctr"/>
            <a:r>
              <a:rPr lang="en-US" dirty="0" smtClean="0"/>
              <a:t>December Holiday Events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half" idx="17"/>
          </p:nvPr>
        </p:nvSpPr>
        <p:spPr>
          <a:xfrm>
            <a:off x="8183880" y="4032504"/>
            <a:ext cx="3326453" cy="1890547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 smtClean="0"/>
              <a:t>Outdoor events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 smtClean="0"/>
              <a:t>Hayrides are one family at a time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 smtClean="0"/>
              <a:t>Candy distributed while wearing gloves and at 6ft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dirty="0" smtClean="0"/>
          </a:p>
        </p:txBody>
      </p:sp>
    </p:spTree>
    <p:extLst>
      <p:ext uri="{BB962C8B-B14F-4D97-AF65-F5344CB8AC3E}">
        <p14:creationId xmlns:p14="http://schemas.microsoft.com/office/powerpoint/2010/main" val="2875448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90070719"/>
              </p:ext>
            </p:extLst>
          </p:nvPr>
        </p:nvGraphicFramePr>
        <p:xfrm>
          <a:off x="0" y="0"/>
          <a:ext cx="3886200" cy="502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6" name="Acrobat Document" r:id="rId4" imgW="3886052" imgH="5029200" progId="AcroExch.Document.DC">
                  <p:embed/>
                </p:oleObj>
              </mc:Choice>
              <mc:Fallback>
                <p:oleObj name="Acrobat Document" r:id="rId4" imgW="3886052" imgH="502920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3886200" cy="5029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42810136"/>
              </p:ext>
            </p:extLst>
          </p:nvPr>
        </p:nvGraphicFramePr>
        <p:xfrm>
          <a:off x="4152900" y="1828800"/>
          <a:ext cx="3886200" cy="502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7" name="Acrobat Document" r:id="rId6" imgW="3886052" imgH="5029200" progId="AcroExch.Document.DC">
                  <p:embed/>
                </p:oleObj>
              </mc:Choice>
              <mc:Fallback>
                <p:oleObj name="Acrobat Document" r:id="rId6" imgW="3886052" imgH="502920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4152900" y="1828800"/>
                        <a:ext cx="3886200" cy="5029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36427770"/>
              </p:ext>
            </p:extLst>
          </p:nvPr>
        </p:nvGraphicFramePr>
        <p:xfrm>
          <a:off x="8305800" y="0"/>
          <a:ext cx="3886200" cy="502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8" name="Acrobat Document" r:id="rId8" imgW="3886052" imgH="5029200" progId="AcroExch.Document.DC">
                  <p:embed/>
                </p:oleObj>
              </mc:Choice>
              <mc:Fallback>
                <p:oleObj name="Acrobat Document" r:id="rId8" imgW="3886052" imgH="502920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8305800" y="0"/>
                        <a:ext cx="3886200" cy="5029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07413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Yorktown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173255" y="1999988"/>
            <a:ext cx="3557725" cy="576262"/>
          </a:xfrm>
        </p:spPr>
        <p:txBody>
          <a:bodyPr/>
          <a:lstStyle/>
          <a:p>
            <a:pPr algn="ctr"/>
            <a:r>
              <a:rPr lang="en-US" dirty="0" smtClean="0"/>
              <a:t>Halloween/Fall Events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type="body" sz="half" idx="15"/>
          </p:nvPr>
        </p:nvSpPr>
        <p:spPr>
          <a:xfrm>
            <a:off x="173255" y="3027826"/>
            <a:ext cx="3914113" cy="3359839"/>
          </a:xfrm>
        </p:spPr>
        <p:txBody>
          <a:bodyPr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 smtClean="0"/>
              <a:t>What have you done in the past?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 dirty="0" smtClean="0"/>
              <a:t>Halloween Parade</a:t>
            </a:r>
          </a:p>
          <a:p>
            <a:r>
              <a:rPr lang="en-US" sz="1800" dirty="0" smtClean="0"/>
              <a:t>What are you doing now?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 smtClean="0"/>
              <a:t>Drive through Trunk or Treat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 smtClean="0"/>
              <a:t>Drive-In movie (Hocus Pocus)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1800" dirty="0" smtClean="0"/>
          </a:p>
        </p:txBody>
      </p:sp>
      <p:sp>
        <p:nvSpPr>
          <p:cNvPr id="13" name="Text Placeholder 5"/>
          <p:cNvSpPr>
            <a:spLocks noGrp="1"/>
          </p:cNvSpPr>
          <p:nvPr>
            <p:ph type="body" sz="quarter" idx="3"/>
          </p:nvPr>
        </p:nvSpPr>
        <p:spPr>
          <a:xfrm>
            <a:off x="8111051" y="1559632"/>
            <a:ext cx="3920527" cy="2381431"/>
          </a:xfrm>
        </p:spPr>
        <p:txBody>
          <a:bodyPr/>
          <a:lstStyle/>
          <a:p>
            <a:pPr algn="ctr"/>
            <a:r>
              <a:rPr lang="en-US" dirty="0" smtClean="0"/>
              <a:t>How are modifying these events to make them socially distant and/or compliant with CDC/DOH requirements?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half" idx="16"/>
          </p:nvPr>
        </p:nvSpPr>
        <p:spPr>
          <a:xfrm>
            <a:off x="4087368" y="3027826"/>
            <a:ext cx="3698582" cy="3359839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What have you done in the past?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 dirty="0" smtClean="0"/>
              <a:t>Electric Lights Parade</a:t>
            </a:r>
            <a:endParaRPr lang="en-US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What are you doing now?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 dirty="0" smtClean="0"/>
              <a:t>Electric Lights Parade (or digital version)</a:t>
            </a:r>
            <a:endParaRPr lang="en-US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4056081" y="2009617"/>
            <a:ext cx="3846259" cy="576262"/>
          </a:xfrm>
        </p:spPr>
        <p:txBody>
          <a:bodyPr/>
          <a:lstStyle/>
          <a:p>
            <a:pPr algn="ctr"/>
            <a:r>
              <a:rPr lang="en-US" dirty="0" smtClean="0"/>
              <a:t>December Holiday Events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half" idx="17"/>
          </p:nvPr>
        </p:nvSpPr>
        <p:spPr>
          <a:xfrm>
            <a:off x="8183880" y="4032504"/>
            <a:ext cx="3326453" cy="1890547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 smtClean="0"/>
              <a:t>Possible Digital</a:t>
            </a:r>
            <a:endParaRPr lang="en-US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dirty="0" smtClean="0"/>
          </a:p>
        </p:txBody>
      </p:sp>
    </p:spTree>
    <p:extLst>
      <p:ext uri="{BB962C8B-B14F-4D97-AF65-F5344CB8AC3E}">
        <p14:creationId xmlns:p14="http://schemas.microsoft.com/office/powerpoint/2010/main" val="3385458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White Plains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173255" y="1999988"/>
            <a:ext cx="3557725" cy="576262"/>
          </a:xfrm>
        </p:spPr>
        <p:txBody>
          <a:bodyPr/>
          <a:lstStyle/>
          <a:p>
            <a:pPr algn="ctr"/>
            <a:r>
              <a:rPr lang="en-US" dirty="0" smtClean="0"/>
              <a:t>Halloween/Fall Events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type="body" sz="half" idx="15"/>
          </p:nvPr>
        </p:nvSpPr>
        <p:spPr>
          <a:xfrm>
            <a:off x="173255" y="3027826"/>
            <a:ext cx="3914113" cy="3359839"/>
          </a:xfrm>
        </p:spPr>
        <p:txBody>
          <a:bodyPr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 smtClean="0"/>
              <a:t>What have you done in the past?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 dirty="0" smtClean="0"/>
              <a:t>Tree Lighting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 smtClean="0"/>
              <a:t>What are you doing now?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 dirty="0" smtClean="0"/>
              <a:t>3 Drive-in Movie nights with DJ, candy bags, magic show, and costumes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1800" dirty="0" smtClean="0"/>
          </a:p>
        </p:txBody>
      </p:sp>
      <p:sp>
        <p:nvSpPr>
          <p:cNvPr id="13" name="Text Placeholder 5"/>
          <p:cNvSpPr>
            <a:spLocks noGrp="1"/>
          </p:cNvSpPr>
          <p:nvPr>
            <p:ph type="body" sz="quarter" idx="3"/>
          </p:nvPr>
        </p:nvSpPr>
        <p:spPr>
          <a:xfrm>
            <a:off x="8111051" y="1559632"/>
            <a:ext cx="3920527" cy="2381431"/>
          </a:xfrm>
        </p:spPr>
        <p:txBody>
          <a:bodyPr/>
          <a:lstStyle/>
          <a:p>
            <a:pPr algn="ctr"/>
            <a:r>
              <a:rPr lang="en-US" dirty="0" smtClean="0"/>
              <a:t>How are modifying these events to make them socially distant and/or compliant with CDC/DOH requirements?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half" idx="16"/>
          </p:nvPr>
        </p:nvSpPr>
        <p:spPr>
          <a:xfrm>
            <a:off x="4087368" y="3027826"/>
            <a:ext cx="3698582" cy="3359839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What have you done in the past?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 dirty="0" smtClean="0"/>
              <a:t>Tree Lighting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 dirty="0" smtClean="0"/>
              <a:t>New Year’s Eve event</a:t>
            </a:r>
            <a:endParaRPr lang="en-US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What are you doing now?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 dirty="0" smtClean="0"/>
              <a:t>Drive-in Movie Nights</a:t>
            </a:r>
            <a:endParaRPr lang="en-US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4056082" y="2009617"/>
            <a:ext cx="3884760" cy="576262"/>
          </a:xfrm>
        </p:spPr>
        <p:txBody>
          <a:bodyPr/>
          <a:lstStyle/>
          <a:p>
            <a:pPr algn="ctr"/>
            <a:r>
              <a:rPr lang="en-US" dirty="0" smtClean="0"/>
              <a:t>December Holiday Events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half" idx="17"/>
          </p:nvPr>
        </p:nvSpPr>
        <p:spPr>
          <a:xfrm>
            <a:off x="8183880" y="4032504"/>
            <a:ext cx="3326453" cy="1890547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 smtClean="0"/>
              <a:t>Reservations required</a:t>
            </a:r>
            <a:endParaRPr lang="en-US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dirty="0" smtClean="0"/>
          </a:p>
        </p:txBody>
      </p:sp>
    </p:spTree>
    <p:extLst>
      <p:ext uri="{BB962C8B-B14F-4D97-AF65-F5344CB8AC3E}">
        <p14:creationId xmlns:p14="http://schemas.microsoft.com/office/powerpoint/2010/main" val="720847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Westchester County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173255" y="1999988"/>
            <a:ext cx="3557725" cy="576262"/>
          </a:xfrm>
        </p:spPr>
        <p:txBody>
          <a:bodyPr/>
          <a:lstStyle/>
          <a:p>
            <a:pPr algn="ctr"/>
            <a:r>
              <a:rPr lang="en-US" dirty="0" smtClean="0"/>
              <a:t>Halloween/Fall Events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type="body" sz="half" idx="15"/>
          </p:nvPr>
        </p:nvSpPr>
        <p:spPr>
          <a:xfrm>
            <a:off x="173255" y="3027826"/>
            <a:ext cx="3914113" cy="3359839"/>
          </a:xfrm>
        </p:spPr>
        <p:txBody>
          <a:bodyPr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 smtClean="0"/>
              <a:t>What have you done in the past?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 dirty="0" smtClean="0"/>
              <a:t>Outdoor Volleyball Tournament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 dirty="0" smtClean="0"/>
              <a:t>Charity Walks</a:t>
            </a:r>
          </a:p>
          <a:p>
            <a:r>
              <a:rPr lang="en-US" sz="1800" dirty="0" smtClean="0"/>
              <a:t>What are you doing now?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 dirty="0" smtClean="0"/>
              <a:t>2 Halloween themed Drive-in movies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1800" dirty="0" smtClean="0"/>
          </a:p>
        </p:txBody>
      </p:sp>
      <p:sp>
        <p:nvSpPr>
          <p:cNvPr id="13" name="Text Placeholder 5"/>
          <p:cNvSpPr>
            <a:spLocks noGrp="1"/>
          </p:cNvSpPr>
          <p:nvPr>
            <p:ph type="body" sz="quarter" idx="3"/>
          </p:nvPr>
        </p:nvSpPr>
        <p:spPr>
          <a:xfrm>
            <a:off x="8111052" y="1559632"/>
            <a:ext cx="3901276" cy="2381431"/>
          </a:xfrm>
        </p:spPr>
        <p:txBody>
          <a:bodyPr/>
          <a:lstStyle/>
          <a:p>
            <a:pPr algn="ctr"/>
            <a:r>
              <a:rPr lang="en-US" dirty="0" smtClean="0"/>
              <a:t>How are modifying these events to make them socially distant and/or compliant with CDC/DOH requirements?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half" idx="16"/>
          </p:nvPr>
        </p:nvSpPr>
        <p:spPr>
          <a:xfrm>
            <a:off x="4087368" y="3027826"/>
            <a:ext cx="3698582" cy="3359839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What have you done in the past?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 dirty="0" smtClean="0"/>
              <a:t>Winter Wonderland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 dirty="0" smtClean="0"/>
              <a:t>Walk Through Light Show</a:t>
            </a:r>
            <a:endParaRPr lang="en-US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What are you doing now?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 dirty="0" smtClean="0"/>
              <a:t>Drive through Light Show</a:t>
            </a:r>
            <a:endParaRPr lang="en-US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4056082" y="2009617"/>
            <a:ext cx="3855884" cy="576262"/>
          </a:xfrm>
        </p:spPr>
        <p:txBody>
          <a:bodyPr/>
          <a:lstStyle/>
          <a:p>
            <a:pPr algn="ctr"/>
            <a:r>
              <a:rPr lang="en-US" dirty="0" smtClean="0"/>
              <a:t>December Holiday Events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half" idx="17"/>
          </p:nvPr>
        </p:nvSpPr>
        <p:spPr>
          <a:xfrm>
            <a:off x="8183880" y="4032504"/>
            <a:ext cx="3326453" cy="1890547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 smtClean="0"/>
              <a:t>Events in vehicle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 smtClean="0"/>
              <a:t>Masks and social distancing</a:t>
            </a:r>
            <a:endParaRPr lang="en-US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dirty="0" smtClean="0"/>
          </a:p>
        </p:txBody>
      </p:sp>
    </p:spTree>
    <p:extLst>
      <p:ext uri="{BB962C8B-B14F-4D97-AF65-F5344CB8AC3E}">
        <p14:creationId xmlns:p14="http://schemas.microsoft.com/office/powerpoint/2010/main" val="1100175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8031" y="-46338"/>
            <a:ext cx="6087762" cy="342436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4723" y="3382662"/>
            <a:ext cx="6096000" cy="34290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708" y="4462"/>
            <a:ext cx="444843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317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ood Type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TM04033937[[fn=Vapor Trail]]</Template>
  <TotalTime>538</TotalTime>
  <Words>1046</Words>
  <Application>Microsoft Office PowerPoint</Application>
  <PresentationFormat>Widescreen</PresentationFormat>
  <Paragraphs>226</Paragraphs>
  <Slides>20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Arial</vt:lpstr>
      <vt:lpstr>Rockwell</vt:lpstr>
      <vt:lpstr>Rockwell Condensed</vt:lpstr>
      <vt:lpstr>Wingdings</vt:lpstr>
      <vt:lpstr>Wood Type</vt:lpstr>
      <vt:lpstr>Acrobat Document</vt:lpstr>
      <vt:lpstr>Holiday Programming</vt:lpstr>
      <vt:lpstr>Bedford</vt:lpstr>
      <vt:lpstr>Eastchester</vt:lpstr>
      <vt:lpstr>PowerPoint Presentation</vt:lpstr>
      <vt:lpstr>Greenwich</vt:lpstr>
      <vt:lpstr>PowerPoint Presentation</vt:lpstr>
      <vt:lpstr>Lewisboro</vt:lpstr>
      <vt:lpstr>New Castle</vt:lpstr>
      <vt:lpstr>PowerPoint Presentation</vt:lpstr>
      <vt:lpstr>ramapo</vt:lpstr>
      <vt:lpstr>PowerPoint Presentation</vt:lpstr>
      <vt:lpstr>Rye</vt:lpstr>
      <vt:lpstr>PowerPoint Presentation</vt:lpstr>
      <vt:lpstr>Scarsdale</vt:lpstr>
      <vt:lpstr>Sleepy Hollow</vt:lpstr>
      <vt:lpstr>PowerPoint Presentation</vt:lpstr>
      <vt:lpstr>Yorktown</vt:lpstr>
      <vt:lpstr>White Plains</vt:lpstr>
      <vt:lpstr>Westchester County</vt:lpstr>
      <vt:lpstr>PowerPoint Presentation</vt:lpstr>
    </vt:vector>
  </TitlesOfParts>
  <Company>Town of New Castle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Holiday Programming</dc:title>
  <dc:creator>TotsCamp</dc:creator>
  <cp:lastModifiedBy>Sally Veltidi</cp:lastModifiedBy>
  <cp:revision>39</cp:revision>
  <dcterms:created xsi:type="dcterms:W3CDTF">2020-10-01T16:46:56Z</dcterms:created>
  <dcterms:modified xsi:type="dcterms:W3CDTF">2020-10-07T15:49:42Z</dcterms:modified>
</cp:coreProperties>
</file>